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6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4" r:id="rId15"/>
    <p:sldId id="272" r:id="rId16"/>
    <p:sldId id="273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B5A9B-8BC4-4BFC-90E8-DFC4164D5A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AA4132-AF6F-42D3-871C-E012B88856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EBDF1-86F3-45EB-8839-A6A033528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5EE07-149E-4530-B16F-1DB9D9CADD4E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BA291-43B8-4794-9CE9-B18D80803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2D33F-A755-4A72-A956-1E40A3540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0ED9-D1D7-4981-8A28-3AD290038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022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2136E-7027-4148-8E12-28D3A7640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0F333E-8F34-45CA-B10E-E6855191C9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EE3DC-0567-489D-89D5-11F393B27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5EE07-149E-4530-B16F-1DB9D9CADD4E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8FAD9-AA73-4885-9D31-B537119AF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E301A-1709-4E38-B350-63845B09C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0ED9-D1D7-4981-8A28-3AD290038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444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88F508-33A0-4B4E-8734-4B6962C734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478198-720E-4FA2-8B60-EC762C3106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384E9-A71B-46EA-9495-56B58BE6C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5EE07-149E-4530-B16F-1DB9D9CADD4E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7B49B-6F04-4964-878E-B3681D993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35F44-CC7A-43CC-B49A-18E86135F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0ED9-D1D7-4981-8A28-3AD290038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935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4CA69-9957-4C4F-9867-A58A112E7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8D468-2ED6-43C4-81A0-EC1CA0C49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1F33D-FAE4-445F-B579-2761C1D14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5EE07-149E-4530-B16F-1DB9D9CADD4E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E1BCB-0758-48B9-BAF7-C38E7D7A3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53FE9-445E-4A18-AE39-984833932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0ED9-D1D7-4981-8A28-3AD290038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389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41A61-652A-4ACA-8042-1EE0C5A6B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99FD6B-416A-45CD-9486-B3180C921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6576F-90F3-4E5E-AF3D-FFAA65439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5EE07-149E-4530-B16F-1DB9D9CADD4E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AFCE1-DC5A-49BC-9CF0-1CC161496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4B038-6527-4CE2-87D8-98846B3C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0ED9-D1D7-4981-8A28-3AD290038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02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21270-29CA-4A18-9935-3BD1C49C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D956F-DCDE-4E87-88F4-860C876AE3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DB378B-9505-489F-9FEF-503F59D460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1155D6-45E0-4972-B0EB-51D6BB329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5EE07-149E-4530-B16F-1DB9D9CADD4E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2D82E0-8726-4268-ABDB-90D585976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C47ECA-14D6-4B8E-8C75-FB0B8FCE5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0ED9-D1D7-4981-8A28-3AD290038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77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8308E-08CB-4783-87D4-08624D39A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EF435-FFA9-483D-8476-96D8C4D55B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96A42B-50CE-426D-8EEF-C0F4F00BAE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A9DB25-2614-405E-A4D4-6E0924738B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895762-CD61-453C-B98E-F3544B3D25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2FD0F3-EEAC-4E4E-AB75-33FB152A8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5EE07-149E-4530-B16F-1DB9D9CADD4E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F03857-2A69-403A-88AA-22E5122D1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07E82D-08AA-45AB-9135-93E3DB65F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0ED9-D1D7-4981-8A28-3AD290038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690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E3A4B-4786-453F-9DDE-B1511D5C4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29A2AF-9737-451B-BB4E-EC4B59E13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5EE07-149E-4530-B16F-1DB9D9CADD4E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384AFF-496E-4B50-B144-99156D9A4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8E635-7611-4C89-B250-057E6DE69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0ED9-D1D7-4981-8A28-3AD290038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636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5338C8-331A-4A2B-9BFA-1593CF33E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5EE07-149E-4530-B16F-1DB9D9CADD4E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7805F9-5C4A-41B4-A232-967EE13FF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BA173-E2A5-4522-9CC7-5371523CD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0ED9-D1D7-4981-8A28-3AD290038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41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619F1-B277-4B54-8282-C26C44398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E09AD-3D90-4BC6-9EFF-34155B077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CA6BE-9790-4FEA-B8C9-A596C54B8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4CB9B8-9B2B-40F0-8E3B-67ED9042B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5EE07-149E-4530-B16F-1DB9D9CADD4E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DFDAB6-B420-4EA9-B313-FE332DEAE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9A703-BF00-48A7-894E-4F52C7E70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0ED9-D1D7-4981-8A28-3AD290038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46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AB953-9874-4EDA-BEE5-B7BA83065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7DD1A1-9AB4-4A50-BD16-A5D4A4DFB6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555862-9A36-415F-9035-0C8A4F24B2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8E09E9-3DD6-45B0-9D34-54CBD5779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5EE07-149E-4530-B16F-1DB9D9CADD4E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B972D-0905-4AB7-BC7F-DF0D5B713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2B2010-D40D-4194-A73F-6B761B80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B0ED9-D1D7-4981-8A28-3AD290038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769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B64EF2-333E-4B2E-BFBF-DEA35F572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AB4DF-66EB-47F3-A127-8F7D62146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70752-2EA8-4BB3-B629-FC66D17DDF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5EE07-149E-4530-B16F-1DB9D9CADD4E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65BD04-3C91-499E-8005-65BCBA38D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6B3AB-FF5C-4D49-B47A-C7C96A49F7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B0ED9-D1D7-4981-8A28-3AD290038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216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3DAE7-D604-43D7-B26C-80D46575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6B814-049E-4779-B91D-B725C2032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263B82-D4F4-41BA-80F6-FA4AAE6A17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3B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algn="ctr">
              <a:defRPr/>
            </a:pPr>
            <a:r>
              <a:rPr lang="en-US" sz="4800" dirty="0">
                <a:solidFill>
                  <a:prstClr val="white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Web Scrapping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 Light" panose="020B0403030403020204" pitchFamily="34" charset="0"/>
              <a:ea typeface="Source Sans Pro Light" panose="020B0403030403020204" pitchFamily="34" charset="0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98C12C-9723-4FB1-B3BF-A5474C5240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827" y="2946952"/>
            <a:ext cx="964096" cy="9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6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6F1E58-53F9-4B4B-B479-557548C5A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83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368641-E3EE-4E9C-AFFB-44C07E9FD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B7EC46-B2B1-44CF-A7E0-EBDB8EEC5706}"/>
              </a:ext>
            </a:extLst>
          </p:cNvPr>
          <p:cNvSpPr txBox="1"/>
          <p:nvPr/>
        </p:nvSpPr>
        <p:spPr>
          <a:xfrm>
            <a:off x="9601200" y="3336322"/>
            <a:ext cx="130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Return a list</a:t>
            </a:r>
          </a:p>
        </p:txBody>
      </p:sp>
    </p:spTree>
    <p:extLst>
      <p:ext uri="{BB962C8B-B14F-4D97-AF65-F5344CB8AC3E}">
        <p14:creationId xmlns:p14="http://schemas.microsoft.com/office/powerpoint/2010/main" val="3865820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16E377-C1C0-4767-8230-E89BE1908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78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238C7E-52B2-4A5F-AAB1-4DAA1AD8A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21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6F1E58-53F9-4B4B-B479-557548C5A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807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26DD62-AD6E-4C63-A76A-6227245B2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653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68D4B6-371E-4EB9-9DB7-988B1AD16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453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F4EDAE-6DA8-4140-BBBE-2E2807794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237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DCA7B8-BAC9-420D-A6C0-BDEBAFED7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534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F9679C-D39B-4A0C-A07F-3EEA0A7FE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70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BE25FF-9750-47FA-82A2-29FE1A9B5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8C1E0B-CD3D-4552-951D-B0B1E992C1A0}"/>
              </a:ext>
            </a:extLst>
          </p:cNvPr>
          <p:cNvSpPr txBox="1"/>
          <p:nvPr/>
        </p:nvSpPr>
        <p:spPr>
          <a:xfrm>
            <a:off x="4584357" y="1606378"/>
            <a:ext cx="25287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Extract newest questions</a:t>
            </a:r>
          </a:p>
          <a:p>
            <a:r>
              <a:rPr lang="en-US" dirty="0"/>
              <a:t>Web crawler</a:t>
            </a:r>
          </a:p>
          <a:p>
            <a:r>
              <a:rPr lang="en-US" dirty="0"/>
              <a:t>Web spider</a:t>
            </a:r>
          </a:p>
        </p:txBody>
      </p:sp>
    </p:spTree>
    <p:extLst>
      <p:ext uri="{BB962C8B-B14F-4D97-AF65-F5344CB8AC3E}">
        <p14:creationId xmlns:p14="http://schemas.microsoft.com/office/powerpoint/2010/main" val="30600061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BD1572-FFB5-4D7B-958D-862F69178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139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C40E9C-24FB-4186-8162-796D5E79C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11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058A5F-F6DC-46DA-BC94-4475AE663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19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DCD548-2551-4D3D-8C54-E5504E7FB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07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7C22F7-D523-4C7B-9C3D-D389D1504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756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5E216E-85C1-4CAA-84C3-52751A62D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60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8462EF-1EB3-48B9-BE94-A433CF33C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284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9AFBDA-D866-466B-9D0B-C13EA7E1E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192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F4D670-7536-4C9F-A64D-0068AC412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CB5AEE-74B5-47D2-AB5A-D2749A33C961}"/>
              </a:ext>
            </a:extLst>
          </p:cNvPr>
          <p:cNvSpPr txBox="1"/>
          <p:nvPr/>
        </p:nvSpPr>
        <p:spPr>
          <a:xfrm>
            <a:off x="5301049" y="3059667"/>
            <a:ext cx="4129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Extract information from html and xml file</a:t>
            </a:r>
          </a:p>
        </p:txBody>
      </p:sp>
    </p:spTree>
    <p:extLst>
      <p:ext uri="{BB962C8B-B14F-4D97-AF65-F5344CB8AC3E}">
        <p14:creationId xmlns:p14="http://schemas.microsoft.com/office/powerpoint/2010/main" val="1264588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765B5C-49C6-42E1-9BD8-15DFFAD06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16F4B4-EADC-41BD-AEF7-F3B66E54453A}"/>
              </a:ext>
            </a:extLst>
          </p:cNvPr>
          <p:cNvSpPr txBox="1"/>
          <p:nvPr/>
        </p:nvSpPr>
        <p:spPr>
          <a:xfrm>
            <a:off x="3868351" y="3244333"/>
            <a:ext cx="7031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Download the webpage that contains newest questions on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stackoverflow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237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4EF3F0-FFE7-476F-9BBC-96225BA72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534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0B5956-FAA6-47FB-B5D9-7A2F5F6BE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75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CEA061-A968-4448-9593-B6B46528F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785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7C32C9-DDDF-4B1B-95EE-26B464770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517AA8-F501-4975-856E-703809817CA7}"/>
              </a:ext>
            </a:extLst>
          </p:cNvPr>
          <p:cNvSpPr txBox="1"/>
          <p:nvPr/>
        </p:nvSpPr>
        <p:spPr>
          <a:xfrm>
            <a:off x="1692876" y="2916195"/>
            <a:ext cx="189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Can navigate page</a:t>
            </a:r>
          </a:p>
        </p:txBody>
      </p:sp>
    </p:spTree>
    <p:extLst>
      <p:ext uri="{BB962C8B-B14F-4D97-AF65-F5344CB8AC3E}">
        <p14:creationId xmlns:p14="http://schemas.microsoft.com/office/powerpoint/2010/main" val="1673000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909E37-C3D4-4E68-9733-C2B81E401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69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31</Words>
  <Application>Microsoft Office PowerPoint</Application>
  <PresentationFormat>Widescreen</PresentationFormat>
  <Paragraphs>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Source Sans Pro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Lucid Unity</dc:creator>
  <cp:lastModifiedBy>Lucid Unity</cp:lastModifiedBy>
  <cp:revision>28</cp:revision>
  <dcterms:created xsi:type="dcterms:W3CDTF">2019-02-09T17:38:00Z</dcterms:created>
  <dcterms:modified xsi:type="dcterms:W3CDTF">2019-02-09T18:23:27Z</dcterms:modified>
</cp:coreProperties>
</file>